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ED3545-CAF6-42DC-5079-712194C897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1330BF-B8C7-617C-CDA5-248034F0A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06DE31-7965-705F-F100-7B537943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E7CC49-3F66-29E7-71E4-31247D84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B3A94B-C004-B3BA-3A1E-2A2E1FB9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48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6C0E8-C269-FCA3-F8D9-F87C080BC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38B7EA-774C-2D10-8863-5F57B187E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86DEAD-4336-50A8-ACE1-7DA6D703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7AF0D1-8C3F-1639-1D5E-E12AF993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6081E-731D-6D30-1F09-15AEFC31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537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F3DF22-65B5-0AD2-98CF-2EA83E068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006023-EB60-F011-98C4-371DDB9AA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2813E6-440B-1354-67E1-4D7FFE5E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AAB865-2FE2-C5B1-2D1E-98F0CCDC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649277-3FE0-4995-3262-BF5FA750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266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7C347C-A2AD-D07F-26DD-D6EAC912D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69D16A-69AB-BDCA-BFA6-EAC719713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05CF65-9EFC-2A61-4AC1-AFAF19FA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61231A-71A0-C947-8B1F-322076E6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6A4223-815F-367B-ED8B-59030213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6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8CE766-32A2-4058-2C55-6D7F2D035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67F9D9-1298-6DE0-F6BA-C7F159A04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E5062D-4B6B-3CB8-A90A-567DDB531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BC86E2-C957-5CA3-F55A-02AD06E1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E2C7C0-8918-96B7-A486-42EFF7C7C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71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54512E-6AF2-0D1E-C388-4F63FB62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651003-4413-7DC3-1D59-4D9BD6CE97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D174DC-0F5A-B455-30A9-8F9098EB0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7FE4A2-25A1-391C-7BE4-C5F45016B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784810-A627-F9ED-1720-74D82A5D7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D14A6C-847E-E219-4FEB-2374ED4D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2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2A69FB-0F67-165F-3472-F0D6FE431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2EC22C-BD3D-2ADF-1DE8-8653DDDEF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C37496-48F4-A6B9-A7D0-D44893C80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EE33293-5AE3-6A79-09DC-F4BD91687A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485885-58CA-296F-B17C-B5C6F02418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46AB38-B955-31FE-E356-3C1AC0CE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A8AFDFA-4580-B79D-B3B3-0CDC2697A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E7FD49-05A4-DCA4-DE9B-71C83F10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90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B51718-8DE5-AD8E-754D-B5CEDBBF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5AB4B1-2ADD-BE29-1730-CFBDA56C2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1A387B-11B7-A39C-72CE-BA147E37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CB63ACF-EA77-D41D-4E95-5ED3809BC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86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D46F2AC-57DC-F2A1-9F3D-FEA5922F7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3156B95-8778-13E5-2D21-E8746179A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7A2575-C0C2-1F3B-56F1-03996FB62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7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BFA29B-9F43-64F3-7E9B-8C971E9EC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ACEDDD-3BB6-618B-EAD3-31FAA75C8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97F9B9-1BCE-B6C9-D0A8-75FBB6EFA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B49126-9407-A1AC-958C-FE11CF6DB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A20DF6-854A-A131-14C2-30D28627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1BB3CD-34E8-259C-9387-45E5E546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DBEFCF-1BB7-2739-1A4C-35C22A96D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387FBB6-DF32-2545-D1A2-6868013C3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5361BB-EA0D-9B23-552E-664261D10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FB16E2-7183-6D13-32A7-22025801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AEA8D9-61D8-F17B-2FD7-209D486D3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DAE8BE-9345-AD6D-2412-A7C4DF6F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37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ED91262-7EB1-3B1A-505E-99FDAE4FF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25CA38-FF54-1577-BEFE-7007CBBB6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C9E4CE-CD0D-3CE8-4B92-CBE5B40B7E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B74AB-C2DE-488B-8A6F-DC41120DCF11}" type="datetimeFigureOut">
              <a:rPr lang="fr-FR" smtClean="0"/>
              <a:t>17/02/2025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E8810E-6D95-FC9F-78C1-4A21CBE7A6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4EFF6-5E3C-1D84-8DDF-AFCCDCD9D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6670-8AE8-40D4-91D4-8041179751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9419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IP@hesav.c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5DD7F14-8D8B-BBDC-4268-0287906F3402}"/>
              </a:ext>
            </a:extLst>
          </p:cNvPr>
          <p:cNvSpPr txBox="1"/>
          <p:nvPr/>
        </p:nvSpPr>
        <p:spPr>
          <a:xfrm>
            <a:off x="68063" y="0"/>
            <a:ext cx="11274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>
                <a:highlight>
                  <a:srgbClr val="FFFF00"/>
                </a:highlight>
              </a:rPr>
              <a:t>nom des étudiant-e-s………numéro de groupe……..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AE607E6-C7E0-3B52-48B5-CE98D7557C9B}"/>
              </a:ext>
            </a:extLst>
          </p:cNvPr>
          <p:cNvSpPr txBox="1"/>
          <p:nvPr/>
        </p:nvSpPr>
        <p:spPr>
          <a:xfrm>
            <a:off x="4163462" y="2559251"/>
            <a:ext cx="4085947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1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fr-CH" sz="10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 demain, le groupe interprofessionnel que vous constituez actuellement travaille avec </a:t>
            </a:r>
            <a:r>
              <a:rPr lang="fr-CH" sz="1000" dirty="0" err="1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un·e</a:t>
            </a:r>
            <a:r>
              <a:rPr lang="fr-CH" sz="10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fr-CH" sz="1000" dirty="0" err="1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patient·e</a:t>
            </a:r>
            <a:r>
              <a:rPr lang="fr-CH" sz="10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, de quels éléments en lien avec la pratique collaborative avez-vous besoin pour que le groupe puisse répondre aux besoins </a:t>
            </a:r>
            <a:r>
              <a:rPr lang="fr-CH" sz="1000" dirty="0" err="1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du·de</a:t>
            </a:r>
            <a:r>
              <a:rPr lang="fr-CH" sz="10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 la </a:t>
            </a:r>
            <a:r>
              <a:rPr lang="fr-CH" sz="1000" dirty="0" err="1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patient·e</a:t>
            </a:r>
            <a:r>
              <a:rPr lang="fr-CH" sz="1000" dirty="0">
                <a:effectLst/>
                <a:ea typeface="Calibri" panose="020F0502020204030204" pitchFamily="34" charset="0"/>
                <a:cs typeface="Calibri Light" panose="020F0302020204030204" pitchFamily="34" charset="0"/>
              </a:rPr>
              <a:t> ? </a:t>
            </a:r>
            <a:endParaRPr lang="fr-CH" sz="1000" b="1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BE0605C-DF65-8A5E-1BFA-765E9652EB68}"/>
              </a:ext>
            </a:extLst>
          </p:cNvPr>
          <p:cNvSpPr txBox="1"/>
          <p:nvPr/>
        </p:nvSpPr>
        <p:spPr>
          <a:xfrm>
            <a:off x="139084" y="511530"/>
            <a:ext cx="4705663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buSzPts val="1100"/>
            </a:pPr>
            <a:r>
              <a:rPr lang="fr-CH" sz="1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Les enjeux de la prise en charge </a:t>
            </a:r>
            <a:r>
              <a:rPr lang="fr-CH" sz="14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interprofessionnelle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fr-CH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Pourquoi selon vous ces compétences sont importantes ?</a:t>
            </a:r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0718528-1BCB-6FFA-61A3-F673708AF480}"/>
              </a:ext>
            </a:extLst>
          </p:cNvPr>
          <p:cNvSpPr txBox="1"/>
          <p:nvPr/>
        </p:nvSpPr>
        <p:spPr>
          <a:xfrm>
            <a:off x="6853561" y="261769"/>
            <a:ext cx="5100961" cy="1280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buSzPts val="1100"/>
            </a:pPr>
            <a:r>
              <a:rPr lang="fr-CH" sz="1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Connaitre les éléments facilitateurs à la pratique collaborative</a:t>
            </a:r>
            <a:endParaRPr lang="fr-CH" sz="14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fr-CH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Qu’est ce qui facilite cette compétence interprofessionnelle ? Qu’est ce qui aide au développement de cette compétence ? Quelles sont les conditions de réussite de l’application de cette compétence ?  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fr-CH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fr-CH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 facilitatrices: effacez les et ajoutez vos réponses)</a:t>
            </a:r>
            <a:endParaRPr lang="fr-FR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8C462E8-4D8B-C880-425F-DF98462D2B65}"/>
              </a:ext>
            </a:extLst>
          </p:cNvPr>
          <p:cNvSpPr txBox="1"/>
          <p:nvPr/>
        </p:nvSpPr>
        <p:spPr>
          <a:xfrm>
            <a:off x="6724356" y="4991833"/>
            <a:ext cx="5230166" cy="1280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buSzPts val="1100"/>
            </a:pPr>
            <a:r>
              <a:rPr lang="fr-CH" sz="1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Identifier les outils à utiliser pour faciliter la mise en pratique des compétences interprofessionnelles</a:t>
            </a:r>
            <a:endParaRPr lang="fr-CH" sz="14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fr-CH" sz="1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Quelles ressources identifiez-vous pour l’application pratique de cette compétence ? Dans la pratique clinique quels outils peuvent être utilisés pour appliquer cette compétences (par outils il est entendu : attitudes, outils techniques, concept……)</a:t>
            </a:r>
          </a:p>
          <a:p>
            <a:pPr>
              <a:lnSpc>
                <a:spcPct val="115000"/>
              </a:lnSpc>
              <a:buSzPts val="1100"/>
            </a:pPr>
            <a:r>
              <a:rPr lang="fr-CH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fr-CH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 facilitatrices: effacez les et ajoutez vos réponses)</a:t>
            </a:r>
            <a:endParaRPr lang="fr-FR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FD0F63A-698D-C015-69E7-9409968E49FF}"/>
              </a:ext>
            </a:extLst>
          </p:cNvPr>
          <p:cNvSpPr txBox="1"/>
          <p:nvPr/>
        </p:nvSpPr>
        <p:spPr>
          <a:xfrm>
            <a:off x="282343" y="4991833"/>
            <a:ext cx="4627007" cy="85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buSzPts val="1100"/>
            </a:pPr>
            <a:r>
              <a:rPr lang="fr-CH" sz="14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Reconnaitre les barrières à la pratique collaborative</a:t>
            </a:r>
            <a:endParaRPr lang="fr-CH" sz="14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fr-CH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Qu’est ce qui aide le développement de cette compétence ? Quels sont les freins identifiés pour le développement de cette compétence ?</a:t>
            </a:r>
          </a:p>
          <a:p>
            <a:pPr>
              <a:lnSpc>
                <a:spcPct val="115000"/>
              </a:lnSpc>
              <a:buSzPts val="1100"/>
            </a:pPr>
            <a:r>
              <a:rPr lang="fr-CH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fr-CH" sz="1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 facilitatrices: effacez les et ajoutez vos réponses)</a:t>
            </a:r>
            <a:endParaRPr lang="fr-FR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4C0A579-0AE6-62B5-C214-7DD288BD6C1C}"/>
              </a:ext>
            </a:extLst>
          </p:cNvPr>
          <p:cNvSpPr txBox="1"/>
          <p:nvPr/>
        </p:nvSpPr>
        <p:spPr>
          <a:xfrm>
            <a:off x="237478" y="6115637"/>
            <a:ext cx="568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highlight>
                  <a:srgbClr val="FFFF00"/>
                </a:highlight>
              </a:rPr>
              <a:t>A 17h00 le 28.02.25: </a:t>
            </a:r>
            <a:r>
              <a:rPr lang="fr-FR" sz="1200" dirty="0">
                <a:highlight>
                  <a:srgbClr val="FFFF00"/>
                </a:highlight>
              </a:rPr>
              <a:t>Merci d’envoyer le poster à l’adresse suivante : </a:t>
            </a:r>
            <a:r>
              <a:rPr lang="fr-CH" sz="1200" b="0" i="0" u="sng" strike="noStrike">
                <a:solidFill>
                  <a:srgbClr val="0000FF"/>
                </a:solidFill>
                <a:effectLst/>
                <a:highlight>
                  <a:srgbClr val="FFFF00"/>
                </a:highlight>
                <a:hlinkClick r:id="rId2"/>
              </a:rPr>
              <a:t>JIP@</a:t>
            </a:r>
            <a:r>
              <a:rPr lang="fr-CH" sz="1200" b="0" i="0" u="sng" strike="noStrike" dirty="0">
                <a:solidFill>
                  <a:srgbClr val="0000FF"/>
                </a:solidFill>
                <a:effectLst/>
                <a:highlight>
                  <a:srgbClr val="FFFF00"/>
                </a:highlight>
                <a:hlinkClick r:id="rId2"/>
              </a:rPr>
              <a:t>hesav.ch</a:t>
            </a:r>
            <a:r>
              <a:rPr lang="fr-CH" sz="12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 aprè</a:t>
            </a:r>
            <a:r>
              <a:rPr lang="fr-CH" sz="1200" dirty="0">
                <a:solidFill>
                  <a:srgbClr val="000000"/>
                </a:solidFill>
                <a:highlight>
                  <a:srgbClr val="FFFF00"/>
                </a:highlight>
              </a:rPr>
              <a:t>s l’avoir</a:t>
            </a:r>
            <a:r>
              <a:rPr lang="fr-CH" sz="12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 nommé de la sorte : « JIP25_Groupe </a:t>
            </a:r>
            <a:r>
              <a:rPr lang="fr-CH" sz="1200" b="0" i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no_28,02.25 </a:t>
            </a:r>
            <a:r>
              <a:rPr lang="fr-CH" sz="1200" b="0" i="0" dirty="0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».pdf</a:t>
            </a:r>
            <a:endParaRPr lang="fr-FR" sz="1200" dirty="0">
              <a:highlight>
                <a:srgbClr val="FFFF00"/>
              </a:highlight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801F546-4A15-D893-59F7-4E66084A1298}"/>
              </a:ext>
            </a:extLst>
          </p:cNvPr>
          <p:cNvSpPr txBox="1"/>
          <p:nvPr/>
        </p:nvSpPr>
        <p:spPr>
          <a:xfrm>
            <a:off x="77546" y="235872"/>
            <a:ext cx="5036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>
                <a:ea typeface="Times New Roman" panose="02020603050405020304" pitchFamily="18" charset="0"/>
                <a:cs typeface="Arial" panose="020B0604020202020204" pitchFamily="34" charset="0"/>
              </a:rPr>
              <a:t>(NB: </a:t>
            </a:r>
            <a:r>
              <a:rPr lang="fr-CH" sz="1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Questions facilitatrices: effacez les et ajoutez vos réponses)</a:t>
            </a:r>
            <a:endParaRPr lang="fr-FR" sz="12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fr-FR" sz="12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C43EDC5-FE78-A15E-6710-0FCE6FCC69F6}"/>
              </a:ext>
            </a:extLst>
          </p:cNvPr>
          <p:cNvSpPr txBox="1"/>
          <p:nvPr/>
        </p:nvSpPr>
        <p:spPr>
          <a:xfrm>
            <a:off x="3370102" y="340415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H" sz="1800" dirty="0">
                <a:effectLst/>
                <a:latin typeface="HP Simplified Light" panose="020B0404020204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Faites ce poster </a:t>
            </a:r>
            <a:r>
              <a:rPr lang="fr-CH" sz="1800">
                <a:effectLst/>
                <a:latin typeface="HP Simplified Light" panose="020B0404020204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de manière à ce </a:t>
            </a:r>
            <a:r>
              <a:rPr lang="fr-CH" sz="1800" dirty="0">
                <a:effectLst/>
                <a:latin typeface="HP Simplified Light" panose="020B0404020204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qu’il corresponde au plus près aux compétences de </a:t>
            </a:r>
            <a:r>
              <a:rPr lang="fr-CH" b="1" dirty="0">
                <a:latin typeface="HP Simplified Light" panose="020B0404020204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VOTRE</a:t>
            </a:r>
            <a:r>
              <a:rPr lang="fr-CH" sz="1800" dirty="0">
                <a:effectLst/>
                <a:latin typeface="HP Simplified Light" panose="020B040402020402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groupe interprofessionnel.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20834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287</Words>
  <Application>Microsoft Office PowerPoint</Application>
  <PresentationFormat>Grand écran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HP Simplified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Guinat</dc:creator>
  <cp:lastModifiedBy>marie guinat</cp:lastModifiedBy>
  <cp:revision>40</cp:revision>
  <dcterms:created xsi:type="dcterms:W3CDTF">2022-09-09T05:33:25Z</dcterms:created>
  <dcterms:modified xsi:type="dcterms:W3CDTF">2025-02-17T12:17:49Z</dcterms:modified>
</cp:coreProperties>
</file>